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59690</TotalTime>
  <Words>8764</Words>
  <Application>Microsoft Office PowerPoint</Application>
  <PresentationFormat>Widescreen</PresentationFormat>
  <Paragraphs>1453</Paragraphs>
  <Slides>81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135</cp:revision>
  <dcterms:created xsi:type="dcterms:W3CDTF">2024-01-27T23:55:18Z</dcterms:created>
  <dcterms:modified xsi:type="dcterms:W3CDTF">2024-09-29T23:53:32Z</dcterms:modified>
</cp:coreProperties>
</file>